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1253-8343-4578-9EFA-95B1144B6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1E5207-2BAC-46C3-8FD9-C19B9EC9C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ED14E-9314-40A9-8F76-B97A940FD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756AE-79BB-43E7-9D31-A0AE4FEB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E9886-313D-47A8-9B5B-31A9C2CC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956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2B880-D2F8-4E64-A024-0B990DBB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1AFB4-6640-48AC-880D-60704EBED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CB9A3-E6CE-4DB0-8319-CB474A171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8EAF9-9700-4524-B01A-E3A714C8F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DB898-9F4F-4D0F-B51E-3C1C98C0B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917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FCDB68-C33A-49C8-94F0-7E92BDF30F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81B37-6EBA-4BC8-9851-EA65BF226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F698A-C289-4CCB-9F70-0479F07C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7E261-B267-4219-A906-F755C2735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07B32-14D6-4649-AA07-9C89F62E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4669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2EC6-AE50-43FD-AEB8-D620D1B7D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7D043-7E3F-4582-A41C-85E56D3B8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65F04-80B5-4562-B82E-18EF418B7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1D6A5-AC6E-4B64-A489-1F6972C5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1B5AB-4913-483E-A38F-37DA1EEEA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9610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5D25-4F74-41B7-9896-FB9CE19D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33D2A-9558-4BD2-86E5-3CE8F55E2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284F5-A79B-44C2-9780-04A309D4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4C46B-2C27-45F3-AF53-585CD1F58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7A601-65D3-4F67-8E37-5E46BBA14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134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E785F-9CBB-4699-8912-6E62E11E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5E8D5-0479-45B1-A5B5-8A6E8F722A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8ACD3-95A0-46DA-A70F-F55650626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895D3-0E13-4A3F-94E7-E502AA76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2374F-6CF2-48E5-9A2B-01812705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33757-7D9E-4621-B15F-63AE8FB3E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972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B247E-C374-4DCC-9D64-9638AB7A0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5B999-C95A-40A4-879C-160B616DB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250AA-0C34-4DDE-9C37-5F6370A41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14C8AC-BFFA-429D-B198-D8F977D8CE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CF079-562F-4DF4-9D77-311E053F9C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F736D6-CCB3-4E45-A595-03528CBB6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EAA30E-D90B-47C9-B678-F0C6B8735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9DA66-1266-4C44-91CD-65518C321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428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40846-F57F-4F5E-BC47-9AFB43858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C45CAB-849B-4DD6-B1C4-6BC6E24DB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06D07-39E3-473A-9EC5-2AFAD40F6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51B1A-B3BD-46B5-99FE-55DD44D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524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46585B-86AF-4895-BADF-E31870177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E16BCF-3EDC-4E79-8F4B-7657A5EA5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9B40D1-B3BE-4352-8F92-F278849F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00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5084-F51E-4896-87B0-B38CE815C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126E6-4128-4249-B484-207A8131D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24B30-815E-4181-AAC5-743819622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E9AD1-FA54-476D-A520-1B9937B19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D4934-7057-422D-899F-C9FD460AC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D716D-BD11-4E15-9115-90FD1CE49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93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34DBC-80ED-43DB-8C80-BD5E482F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9467F-4A37-4ABE-96A8-3BB462D257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2AF59-BF24-41E1-A0BC-9ABE3FED1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A9DA90-EC47-43C3-BC4B-FDCEA0BC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6BD9A7-9214-4501-8FF3-ED6A12FCF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0FBF75-3298-4A0B-A7C7-DF148AB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9510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19CD67-5A46-45A1-940A-9CE0BED9A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73753-7404-47F4-840A-07552A1AC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EFF3C-F8CF-4D44-AC4B-04CE29F324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63E42-1BB9-469D-A133-EC380599F972}" type="datetimeFigureOut">
              <a:rPr lang="en-CA" smtClean="0"/>
              <a:t>2018-03-04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B2519-93D9-4142-8252-45D372FE52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168BF-CC7C-4101-933D-B77BE1FB34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FC3A5-DAD8-464D-BC70-C1A799B9A7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360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F9646-CCD8-43E2-8B03-19BB4F50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Lowkey!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21BFB-380F-4C19-BAC5-4ADAF6C526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44904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EE3C8-D989-4393-AD57-0A28066EC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24376-7D4A-4EC6-8E31-3467A63C3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Artists not getting enough recognition</a:t>
            </a:r>
          </a:p>
          <a:p>
            <a:r>
              <a:rPr lang="en-CA" sz="3600" dirty="0"/>
              <a:t>Listeners are unable to find new music to listen too</a:t>
            </a:r>
          </a:p>
        </p:txBody>
      </p:sp>
    </p:spTree>
    <p:extLst>
      <p:ext uri="{BB962C8B-B14F-4D97-AF65-F5344CB8AC3E}">
        <p14:creationId xmlns:p14="http://schemas.microsoft.com/office/powerpoint/2010/main" val="118699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BD4F-7BC9-4390-A39D-FCA0F634D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AF20F-4FC5-48C4-A9EE-876C794E3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Need a platform where users can discover music by unknown artists</a:t>
            </a:r>
          </a:p>
        </p:txBody>
      </p:sp>
    </p:spTree>
    <p:extLst>
      <p:ext uri="{BB962C8B-B14F-4D97-AF65-F5344CB8AC3E}">
        <p14:creationId xmlns:p14="http://schemas.microsoft.com/office/powerpoint/2010/main" val="951879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5434E-10B2-4ACF-94F0-74B52444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Where we come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E635F-188D-4F66-8725-122529E8C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Website allows artists to link their songs from Spotify for users to see</a:t>
            </a:r>
          </a:p>
          <a:p>
            <a:endParaRPr lang="en-CA" sz="4000" dirty="0"/>
          </a:p>
        </p:txBody>
      </p:sp>
      <p:pic>
        <p:nvPicPr>
          <p:cNvPr id="4" name="low-key_music_preview_mode_-_invision_-_google_chrome_3_4_2018_1_36_11_pm">
            <a:hlinkClick r:id="" action="ppaction://media"/>
            <a:extLst>
              <a:ext uri="{FF2B5EF4-FFF2-40B4-BE49-F238E27FC236}">
                <a16:creationId xmlns:a16="http://schemas.microsoft.com/office/drawing/2014/main" id="{BC134ED7-2B22-4CE0-84CA-AA079AB0C8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7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6F2FA-AC15-479F-8D36-72C4A5C8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Monetization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3D268-C852-4945-A94C-6C93D695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Advertisements</a:t>
            </a:r>
          </a:p>
          <a:p>
            <a:r>
              <a:rPr lang="en-CA" sz="4000"/>
              <a:t>Artist subscriptions</a:t>
            </a:r>
            <a:endParaRPr lang="en-CA" sz="4000" dirty="0"/>
          </a:p>
        </p:txBody>
      </p:sp>
    </p:spTree>
    <p:extLst>
      <p:ext uri="{BB962C8B-B14F-4D97-AF65-F5344CB8AC3E}">
        <p14:creationId xmlns:p14="http://schemas.microsoft.com/office/powerpoint/2010/main" val="2105619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53</Words>
  <Application>Microsoft Office PowerPoint</Application>
  <PresentationFormat>Widescreen</PresentationFormat>
  <Paragraphs>11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Lowkey!</vt:lpstr>
      <vt:lpstr>The Problem</vt:lpstr>
      <vt:lpstr>The Solution</vt:lpstr>
      <vt:lpstr>Where we come in</vt:lpstr>
      <vt:lpstr>Monetization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Lowkey!</dc:title>
  <dc:creator>Junaid Syed</dc:creator>
  <cp:lastModifiedBy>Junaid Syed</cp:lastModifiedBy>
  <cp:revision>3</cp:revision>
  <dcterms:created xsi:type="dcterms:W3CDTF">2018-03-04T18:14:41Z</dcterms:created>
  <dcterms:modified xsi:type="dcterms:W3CDTF">2018-03-04T19:17:32Z</dcterms:modified>
</cp:coreProperties>
</file>

<file path=docProps/thumbnail.jpeg>
</file>